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68" r:id="rId5"/>
    <p:sldId id="259" r:id="rId6"/>
    <p:sldId id="260" r:id="rId7"/>
    <p:sldId id="271" r:id="rId8"/>
    <p:sldId id="272" r:id="rId9"/>
    <p:sldId id="273" r:id="rId10"/>
    <p:sldId id="269" r:id="rId11"/>
    <p:sldId id="278" r:id="rId12"/>
    <p:sldId id="280" r:id="rId13"/>
    <p:sldId id="262" r:id="rId14"/>
    <p:sldId id="263" r:id="rId15"/>
    <p:sldId id="264" r:id="rId16"/>
    <p:sldId id="265" r:id="rId17"/>
    <p:sldId id="266" r:id="rId18"/>
    <p:sldId id="274" r:id="rId19"/>
    <p:sldId id="275" r:id="rId20"/>
    <p:sldId id="276" r:id="rId21"/>
    <p:sldId id="277" r:id="rId22"/>
    <p:sldId id="270" r:id="rId23"/>
    <p:sldId id="279"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2" d="100"/>
          <a:sy n="82" d="100"/>
        </p:scale>
        <p:origin x="72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65B80C6-64B0-4A3B-9D01-00A908D00F00}"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2037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26D853-F07A-4506-B763-89CBC2242017}"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977524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968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096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57205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0576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00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61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390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66443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6D853-F07A-4506-B763-89CBC2242017}"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B80C6-64B0-4A3B-9D01-00A908D00F00}"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875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6D853-F07A-4506-B763-89CBC2242017}"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422892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26D853-F07A-4506-B763-89CBC2242017}" type="datetimeFigureOut">
              <a:rPr lang="en-US" smtClean="0"/>
              <a:pPr/>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5B80C6-64B0-4A3B-9D01-00A908D00F00}"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4532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26D853-F07A-4506-B763-89CBC2242017}" type="datetimeFigureOut">
              <a:rPr lang="en-US" smtClean="0"/>
              <a:pPr/>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5B80C6-64B0-4A3B-9D01-00A908D00F00}"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363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6D853-F07A-4506-B763-89CBC2242017}" type="datetimeFigureOut">
              <a:rPr lang="en-US" smtClean="0"/>
              <a:pPr/>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101334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26D853-F07A-4506-B763-89CBC2242017}"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B80C6-64B0-4A3B-9D01-00A908D00F00}"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965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26D853-F07A-4506-B763-89CBC2242017}"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B80C6-64B0-4A3B-9D01-00A908D00F00}" type="slidenum">
              <a:rPr lang="en-US" smtClean="0"/>
              <a:pPr/>
              <a:t>‹#›</a:t>
            </a:fld>
            <a:endParaRPr lang="en-US"/>
          </a:p>
        </p:txBody>
      </p:sp>
    </p:spTree>
    <p:extLst>
      <p:ext uri="{BB962C8B-B14F-4D97-AF65-F5344CB8AC3E}">
        <p14:creationId xmlns:p14="http://schemas.microsoft.com/office/powerpoint/2010/main" val="132565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26D853-F07A-4506-B763-89CBC2242017}" type="datetimeFigureOut">
              <a:rPr lang="en-US" smtClean="0"/>
              <a:pPr/>
              <a:t>10/1/2020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5B80C6-64B0-4A3B-9D01-00A908D00F00}" type="slidenum">
              <a:rPr lang="en-US" smtClean="0"/>
              <a:pPr/>
              <a:t>‹#›</a:t>
            </a:fld>
            <a:endParaRPr lang="en-US"/>
          </a:p>
        </p:txBody>
      </p:sp>
    </p:spTree>
    <p:extLst>
      <p:ext uri="{BB962C8B-B14F-4D97-AF65-F5344CB8AC3E}">
        <p14:creationId xmlns:p14="http://schemas.microsoft.com/office/powerpoint/2010/main" val="367961847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ATM Banking Management System</a:t>
            </a:r>
          </a:p>
        </p:txBody>
      </p:sp>
      <p:sp>
        <p:nvSpPr>
          <p:cNvPr id="3" name="Subtitle 2"/>
          <p:cNvSpPr>
            <a:spLocks noGrp="1"/>
          </p:cNvSpPr>
          <p:nvPr>
            <p:ph type="subTitle" idx="1"/>
          </p:nvPr>
        </p:nvSpPr>
        <p:spPr/>
        <p:txBody>
          <a:bodyPr/>
          <a:lstStyle/>
          <a:p>
            <a:r>
              <a:rPr lang="en-US" dirty="0"/>
              <a:t>Shivam Saxena</a:t>
            </a:r>
          </a:p>
        </p:txBody>
      </p:sp>
    </p:spTree>
    <p:extLst>
      <p:ext uri="{BB962C8B-B14F-4D97-AF65-F5344CB8AC3E}">
        <p14:creationId xmlns:p14="http://schemas.microsoft.com/office/powerpoint/2010/main" val="23938961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pic>
        <p:nvPicPr>
          <p:cNvPr id="5" name="Content Placeholder 4">
            <a:extLst>
              <a:ext uri="{FF2B5EF4-FFF2-40B4-BE49-F238E27FC236}">
                <a16:creationId xmlns:a16="http://schemas.microsoft.com/office/drawing/2014/main" id="{799D1189-6615-4B5C-87A5-9B427418DED3}"/>
              </a:ext>
            </a:extLst>
          </p:cNvPr>
          <p:cNvPicPr>
            <a:picLocks noGrp="1" noChangeAspect="1"/>
          </p:cNvPicPr>
          <p:nvPr>
            <p:ph idx="1"/>
          </p:nvPr>
        </p:nvPicPr>
        <p:blipFill>
          <a:blip r:embed="rId2"/>
          <a:stretch>
            <a:fillRect/>
          </a:stretch>
        </p:blipFill>
        <p:spPr>
          <a:xfrm>
            <a:off x="3033486" y="2557463"/>
            <a:ext cx="6313713" cy="3317875"/>
          </a:xfrm>
          <a:prstGeom prst="rect">
            <a:avLst/>
          </a:prstGeom>
        </p:spPr>
      </p:pic>
    </p:spTree>
    <p:extLst>
      <p:ext uri="{BB962C8B-B14F-4D97-AF65-F5344CB8AC3E}">
        <p14:creationId xmlns:p14="http://schemas.microsoft.com/office/powerpoint/2010/main" val="345829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8D67-D4F2-4A94-8CE4-273C9091E95D}"/>
              </a:ext>
            </a:extLst>
          </p:cNvPr>
          <p:cNvSpPr>
            <a:spLocks noGrp="1"/>
          </p:cNvSpPr>
          <p:nvPr>
            <p:ph type="title"/>
          </p:nvPr>
        </p:nvSpPr>
        <p:spPr/>
        <p:txBody>
          <a:bodyPr/>
          <a:lstStyle/>
          <a:p>
            <a:r>
              <a:rPr lang="en-IN" dirty="0"/>
              <a:t>Sequence Diagram</a:t>
            </a:r>
          </a:p>
        </p:txBody>
      </p:sp>
      <p:pic>
        <p:nvPicPr>
          <p:cNvPr id="4" name="Content Placeholder 3">
            <a:extLst>
              <a:ext uri="{FF2B5EF4-FFF2-40B4-BE49-F238E27FC236}">
                <a16:creationId xmlns:a16="http://schemas.microsoft.com/office/drawing/2014/main" id="{34B17EE1-231F-4D5C-9B09-5DCEB5452C96}"/>
              </a:ext>
            </a:extLst>
          </p:cNvPr>
          <p:cNvPicPr>
            <a:picLocks noGrp="1" noChangeAspect="1"/>
          </p:cNvPicPr>
          <p:nvPr>
            <p:ph idx="1"/>
          </p:nvPr>
        </p:nvPicPr>
        <p:blipFill>
          <a:blip r:embed="rId2"/>
          <a:stretch>
            <a:fillRect/>
          </a:stretch>
        </p:blipFill>
        <p:spPr>
          <a:xfrm>
            <a:off x="2569029" y="2557993"/>
            <a:ext cx="6937827" cy="3317875"/>
          </a:xfrm>
          <a:prstGeom prst="rect">
            <a:avLst/>
          </a:prstGeom>
        </p:spPr>
      </p:pic>
    </p:spTree>
    <p:extLst>
      <p:ext uri="{BB962C8B-B14F-4D97-AF65-F5344CB8AC3E}">
        <p14:creationId xmlns:p14="http://schemas.microsoft.com/office/powerpoint/2010/main" val="268663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4005-93B4-42A5-9681-96B89684E8E0}"/>
              </a:ext>
            </a:extLst>
          </p:cNvPr>
          <p:cNvSpPr>
            <a:spLocks noGrp="1"/>
          </p:cNvSpPr>
          <p:nvPr>
            <p:ph type="title"/>
          </p:nvPr>
        </p:nvSpPr>
        <p:spPr/>
        <p:txBody>
          <a:bodyPr/>
          <a:lstStyle/>
          <a:p>
            <a:r>
              <a:rPr lang="en-IN" dirty="0"/>
              <a:t>ER Diagram</a:t>
            </a:r>
          </a:p>
        </p:txBody>
      </p:sp>
      <p:pic>
        <p:nvPicPr>
          <p:cNvPr id="5" name="Content Placeholder 4">
            <a:extLst>
              <a:ext uri="{FF2B5EF4-FFF2-40B4-BE49-F238E27FC236}">
                <a16:creationId xmlns:a16="http://schemas.microsoft.com/office/drawing/2014/main" id="{0EB8E1A4-FAEE-4211-818F-60B708D01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326" y="2557463"/>
            <a:ext cx="8862646" cy="3590119"/>
          </a:xfrm>
        </p:spPr>
      </p:pic>
    </p:spTree>
    <p:extLst>
      <p:ext uri="{BB962C8B-B14F-4D97-AF65-F5344CB8AC3E}">
        <p14:creationId xmlns:p14="http://schemas.microsoft.com/office/powerpoint/2010/main" val="140622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71280F29-16EF-4EDC-B5E2-C6011BD9F31B}"/>
              </a:ext>
            </a:extLst>
          </p:cNvPr>
          <p:cNvPicPr>
            <a:picLocks noChangeAspect="1"/>
          </p:cNvPicPr>
          <p:nvPr/>
        </p:nvPicPr>
        <p:blipFill>
          <a:blip r:embed="rId2"/>
          <a:stretch>
            <a:fillRect/>
          </a:stretch>
        </p:blipFill>
        <p:spPr>
          <a:xfrm>
            <a:off x="899886" y="2869809"/>
            <a:ext cx="10464800" cy="3318936"/>
          </a:xfrm>
          <a:prstGeom prst="rect">
            <a:avLst/>
          </a:prstGeom>
        </p:spPr>
      </p:pic>
    </p:spTree>
    <p:extLst>
      <p:ext uri="{BB962C8B-B14F-4D97-AF65-F5344CB8AC3E}">
        <p14:creationId xmlns:p14="http://schemas.microsoft.com/office/powerpoint/2010/main" val="3059508994"/>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a:t>
            </a:r>
          </a:p>
        </p:txBody>
      </p:sp>
      <p:pic>
        <p:nvPicPr>
          <p:cNvPr id="5" name="Content Placeholder 4">
            <a:extLst>
              <a:ext uri="{FF2B5EF4-FFF2-40B4-BE49-F238E27FC236}">
                <a16:creationId xmlns:a16="http://schemas.microsoft.com/office/drawing/2014/main" id="{C9F82B1B-911B-424B-B536-E2B77862FA1B}"/>
              </a:ext>
            </a:extLst>
          </p:cNvPr>
          <p:cNvPicPr>
            <a:picLocks noGrp="1" noChangeAspect="1"/>
          </p:cNvPicPr>
          <p:nvPr>
            <p:ph idx="1"/>
          </p:nvPr>
        </p:nvPicPr>
        <p:blipFill>
          <a:blip r:embed="rId2"/>
          <a:stretch>
            <a:fillRect/>
          </a:stretch>
        </p:blipFill>
        <p:spPr>
          <a:xfrm>
            <a:off x="1436914" y="2557463"/>
            <a:ext cx="9318172" cy="3625623"/>
          </a:xfrm>
          <a:prstGeom prst="rect">
            <a:avLst/>
          </a:prstGeom>
        </p:spPr>
      </p:pic>
    </p:spTree>
    <p:extLst>
      <p:ext uri="{BB962C8B-B14F-4D97-AF65-F5344CB8AC3E}">
        <p14:creationId xmlns:p14="http://schemas.microsoft.com/office/powerpoint/2010/main" val="18459669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Withdrawal</a:t>
            </a:r>
          </a:p>
        </p:txBody>
      </p:sp>
      <p:pic>
        <p:nvPicPr>
          <p:cNvPr id="6" name="Content Placeholder 5">
            <a:extLst>
              <a:ext uri="{FF2B5EF4-FFF2-40B4-BE49-F238E27FC236}">
                <a16:creationId xmlns:a16="http://schemas.microsoft.com/office/drawing/2014/main" id="{A71BDD6A-3281-4CAE-99FE-18DAB50A820B}"/>
              </a:ext>
            </a:extLst>
          </p:cNvPr>
          <p:cNvPicPr>
            <a:picLocks noGrp="1" noChangeAspect="1"/>
          </p:cNvPicPr>
          <p:nvPr>
            <p:ph idx="1"/>
          </p:nvPr>
        </p:nvPicPr>
        <p:blipFill>
          <a:blip r:embed="rId2"/>
          <a:stretch>
            <a:fillRect/>
          </a:stretch>
        </p:blipFill>
        <p:spPr>
          <a:xfrm>
            <a:off x="1295403" y="2557463"/>
            <a:ext cx="9601196" cy="3640137"/>
          </a:xfrm>
          <a:prstGeom prst="rect">
            <a:avLst/>
          </a:prstGeom>
        </p:spPr>
      </p:pic>
    </p:spTree>
    <p:extLst>
      <p:ext uri="{BB962C8B-B14F-4D97-AF65-F5344CB8AC3E}">
        <p14:creationId xmlns:p14="http://schemas.microsoft.com/office/powerpoint/2010/main" val="2915329850"/>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Deposit</a:t>
            </a:r>
          </a:p>
        </p:txBody>
      </p:sp>
      <p:sp>
        <p:nvSpPr>
          <p:cNvPr id="3" name="Content Placeholder 2"/>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3DE43E71-7F4C-4213-83D4-77E5E1F69793}"/>
              </a:ext>
            </a:extLst>
          </p:cNvPr>
          <p:cNvPicPr>
            <a:picLocks noChangeAspect="1"/>
          </p:cNvPicPr>
          <p:nvPr/>
        </p:nvPicPr>
        <p:blipFill>
          <a:blip r:embed="rId2"/>
          <a:stretch>
            <a:fillRect/>
          </a:stretch>
        </p:blipFill>
        <p:spPr>
          <a:xfrm>
            <a:off x="957944" y="2699657"/>
            <a:ext cx="10319656" cy="3483429"/>
          </a:xfrm>
          <a:prstGeom prst="rect">
            <a:avLst/>
          </a:prstGeom>
        </p:spPr>
      </p:pic>
    </p:spTree>
    <p:extLst>
      <p:ext uri="{BB962C8B-B14F-4D97-AF65-F5344CB8AC3E}">
        <p14:creationId xmlns:p14="http://schemas.microsoft.com/office/powerpoint/2010/main" val="319442056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68F68086-57FB-4A1C-B292-DEF69CCBC272}"/>
              </a:ext>
            </a:extLst>
          </p:cNvPr>
          <p:cNvPicPr>
            <a:picLocks noGrp="1" noChangeAspect="1"/>
          </p:cNvPicPr>
          <p:nvPr>
            <p:ph idx="1"/>
          </p:nvPr>
        </p:nvPicPr>
        <p:blipFill>
          <a:blip r:embed="rId2"/>
          <a:stretch>
            <a:fillRect/>
          </a:stretch>
        </p:blipFill>
        <p:spPr>
          <a:xfrm>
            <a:off x="1295402" y="2557463"/>
            <a:ext cx="9601196" cy="3582080"/>
          </a:xfrm>
          <a:prstGeom prst="rect">
            <a:avLst/>
          </a:prstGeom>
        </p:spPr>
      </p:pic>
    </p:spTree>
    <p:extLst>
      <p:ext uri="{BB962C8B-B14F-4D97-AF65-F5344CB8AC3E}">
        <p14:creationId xmlns:p14="http://schemas.microsoft.com/office/powerpoint/2010/main" val="417253454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8C6-956E-457C-A793-5890E58FE253}"/>
              </a:ext>
            </a:extLst>
          </p:cNvPr>
          <p:cNvSpPr>
            <a:spLocks noGrp="1"/>
          </p:cNvSpPr>
          <p:nvPr>
            <p:ph type="title"/>
          </p:nvPr>
        </p:nvSpPr>
        <p:spPr/>
        <p:txBody>
          <a:bodyPr/>
          <a:lstStyle/>
          <a:p>
            <a:r>
              <a:rPr lang="en-IN" dirty="0"/>
              <a:t>Pin Change</a:t>
            </a:r>
          </a:p>
        </p:txBody>
      </p:sp>
      <p:pic>
        <p:nvPicPr>
          <p:cNvPr id="4" name="Content Placeholder 3">
            <a:extLst>
              <a:ext uri="{FF2B5EF4-FFF2-40B4-BE49-F238E27FC236}">
                <a16:creationId xmlns:a16="http://schemas.microsoft.com/office/drawing/2014/main" id="{242BAF66-BEDE-4E83-850E-DDF58BB3D84C}"/>
              </a:ext>
            </a:extLst>
          </p:cNvPr>
          <p:cNvPicPr>
            <a:picLocks noGrp="1" noChangeAspect="1"/>
          </p:cNvPicPr>
          <p:nvPr>
            <p:ph idx="1"/>
          </p:nvPr>
        </p:nvPicPr>
        <p:blipFill>
          <a:blip r:embed="rId2"/>
          <a:stretch>
            <a:fillRect/>
          </a:stretch>
        </p:blipFill>
        <p:spPr>
          <a:xfrm>
            <a:off x="1295402" y="2557463"/>
            <a:ext cx="9601196" cy="3524023"/>
          </a:xfrm>
          <a:prstGeom prst="rect">
            <a:avLst/>
          </a:prstGeom>
        </p:spPr>
      </p:pic>
    </p:spTree>
    <p:extLst>
      <p:ext uri="{BB962C8B-B14F-4D97-AF65-F5344CB8AC3E}">
        <p14:creationId xmlns:p14="http://schemas.microsoft.com/office/powerpoint/2010/main" val="3577491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C243-CA9E-43E0-9304-48992467C9A2}"/>
              </a:ext>
            </a:extLst>
          </p:cNvPr>
          <p:cNvSpPr>
            <a:spLocks noGrp="1"/>
          </p:cNvSpPr>
          <p:nvPr>
            <p:ph type="title"/>
          </p:nvPr>
        </p:nvSpPr>
        <p:spPr/>
        <p:txBody>
          <a:bodyPr/>
          <a:lstStyle/>
          <a:p>
            <a:r>
              <a:rPr lang="en-IN" dirty="0"/>
              <a:t>Mini Statement</a:t>
            </a:r>
          </a:p>
        </p:txBody>
      </p:sp>
      <p:pic>
        <p:nvPicPr>
          <p:cNvPr id="4" name="Content Placeholder 3">
            <a:extLst>
              <a:ext uri="{FF2B5EF4-FFF2-40B4-BE49-F238E27FC236}">
                <a16:creationId xmlns:a16="http://schemas.microsoft.com/office/drawing/2014/main" id="{9A5FB723-4623-45A5-A6FD-69D5904E815A}"/>
              </a:ext>
            </a:extLst>
          </p:cNvPr>
          <p:cNvPicPr>
            <a:picLocks noGrp="1" noChangeAspect="1"/>
          </p:cNvPicPr>
          <p:nvPr>
            <p:ph idx="1"/>
          </p:nvPr>
        </p:nvPicPr>
        <p:blipFill>
          <a:blip r:embed="rId2"/>
          <a:stretch>
            <a:fillRect/>
          </a:stretch>
        </p:blipFill>
        <p:spPr>
          <a:xfrm>
            <a:off x="1295402" y="2557463"/>
            <a:ext cx="9601196" cy="3625623"/>
          </a:xfrm>
          <a:prstGeom prst="rect">
            <a:avLst/>
          </a:prstGeom>
        </p:spPr>
      </p:pic>
    </p:spTree>
    <p:extLst>
      <p:ext uri="{BB962C8B-B14F-4D97-AF65-F5344CB8AC3E}">
        <p14:creationId xmlns:p14="http://schemas.microsoft.com/office/powerpoint/2010/main" val="315330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71117"/>
            <a:ext cx="9601196" cy="1303867"/>
          </a:xfrm>
        </p:spPr>
        <p:txBody>
          <a:bodyPr/>
          <a:lstStyle/>
          <a:p>
            <a:r>
              <a:rPr lang="en-US" dirty="0"/>
              <a:t>Modules</a:t>
            </a:r>
          </a:p>
        </p:txBody>
      </p:sp>
      <p:sp>
        <p:nvSpPr>
          <p:cNvPr id="3" name="Content Placeholder 2"/>
          <p:cNvSpPr>
            <a:spLocks noGrp="1"/>
          </p:cNvSpPr>
          <p:nvPr>
            <p:ph idx="1"/>
          </p:nvPr>
        </p:nvSpPr>
        <p:spPr>
          <a:xfrm>
            <a:off x="1295401" y="2444389"/>
            <a:ext cx="9601196" cy="3642493"/>
          </a:xfrm>
        </p:spPr>
        <p:txBody>
          <a:bodyPr>
            <a:normAutofit/>
          </a:bodyPr>
          <a:lstStyle/>
          <a:p>
            <a:r>
              <a:rPr lang="en-US" dirty="0"/>
              <a:t>Help Menu</a:t>
            </a:r>
          </a:p>
          <a:p>
            <a:r>
              <a:rPr lang="en-US" dirty="0"/>
              <a:t>Cash Withdrawal</a:t>
            </a:r>
          </a:p>
          <a:p>
            <a:r>
              <a:rPr lang="en-US" dirty="0"/>
              <a:t> Cash Deposit</a:t>
            </a:r>
          </a:p>
          <a:p>
            <a:r>
              <a:rPr lang="en-US" dirty="0"/>
              <a:t>Balance Enquiry </a:t>
            </a:r>
          </a:p>
          <a:p>
            <a:r>
              <a:rPr lang="en-US" dirty="0"/>
              <a:t>Mini Statement</a:t>
            </a:r>
          </a:p>
          <a:p>
            <a:r>
              <a:rPr lang="en-US" dirty="0"/>
              <a:t>Pin Change</a:t>
            </a:r>
          </a:p>
          <a:p>
            <a:r>
              <a:rPr lang="en-US" dirty="0"/>
              <a:t>Loan Information</a:t>
            </a:r>
          </a:p>
          <a:p>
            <a:endParaRPr lang="en-US" dirty="0"/>
          </a:p>
          <a:p>
            <a:endParaRPr lang="en-US" dirty="0"/>
          </a:p>
        </p:txBody>
      </p:sp>
    </p:spTree>
    <p:extLst>
      <p:ext uri="{BB962C8B-B14F-4D97-AF65-F5344CB8AC3E}">
        <p14:creationId xmlns:p14="http://schemas.microsoft.com/office/powerpoint/2010/main" val="218233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EE9C-AAED-4FBF-B868-B1CE498A7198}"/>
              </a:ext>
            </a:extLst>
          </p:cNvPr>
          <p:cNvSpPr>
            <a:spLocks noGrp="1"/>
          </p:cNvSpPr>
          <p:nvPr>
            <p:ph type="title"/>
          </p:nvPr>
        </p:nvSpPr>
        <p:spPr/>
        <p:txBody>
          <a:bodyPr/>
          <a:lstStyle/>
          <a:p>
            <a:r>
              <a:rPr lang="en-IN" dirty="0"/>
              <a:t>Loan Information</a:t>
            </a:r>
          </a:p>
        </p:txBody>
      </p:sp>
      <p:pic>
        <p:nvPicPr>
          <p:cNvPr id="4" name="Content Placeholder 3">
            <a:extLst>
              <a:ext uri="{FF2B5EF4-FFF2-40B4-BE49-F238E27FC236}">
                <a16:creationId xmlns:a16="http://schemas.microsoft.com/office/drawing/2014/main" id="{372666D8-3370-48A1-A04A-2D7E079C7E53}"/>
              </a:ext>
            </a:extLst>
          </p:cNvPr>
          <p:cNvPicPr>
            <a:picLocks noGrp="1" noChangeAspect="1"/>
          </p:cNvPicPr>
          <p:nvPr>
            <p:ph idx="1"/>
          </p:nvPr>
        </p:nvPicPr>
        <p:blipFill>
          <a:blip r:embed="rId2"/>
          <a:stretch>
            <a:fillRect/>
          </a:stretch>
        </p:blipFill>
        <p:spPr>
          <a:xfrm>
            <a:off x="1295403" y="2557463"/>
            <a:ext cx="9601196" cy="3567566"/>
          </a:xfrm>
          <a:prstGeom prst="rect">
            <a:avLst/>
          </a:prstGeom>
        </p:spPr>
      </p:pic>
    </p:spTree>
    <p:extLst>
      <p:ext uri="{BB962C8B-B14F-4D97-AF65-F5344CB8AC3E}">
        <p14:creationId xmlns:p14="http://schemas.microsoft.com/office/powerpoint/2010/main" val="293632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8DD7-61DD-4AA2-B71A-8BC861A2CD20}"/>
              </a:ext>
            </a:extLst>
          </p:cNvPr>
          <p:cNvSpPr>
            <a:spLocks noGrp="1"/>
          </p:cNvSpPr>
          <p:nvPr>
            <p:ph type="title"/>
          </p:nvPr>
        </p:nvSpPr>
        <p:spPr/>
        <p:txBody>
          <a:bodyPr/>
          <a:lstStyle/>
          <a:p>
            <a:r>
              <a:rPr lang="en-IN" dirty="0"/>
              <a:t>Help Screen</a:t>
            </a:r>
          </a:p>
        </p:txBody>
      </p:sp>
      <p:pic>
        <p:nvPicPr>
          <p:cNvPr id="4" name="Content Placeholder 3">
            <a:extLst>
              <a:ext uri="{FF2B5EF4-FFF2-40B4-BE49-F238E27FC236}">
                <a16:creationId xmlns:a16="http://schemas.microsoft.com/office/drawing/2014/main" id="{B012EE5D-014B-490E-933A-40652C6FE084}"/>
              </a:ext>
            </a:extLst>
          </p:cNvPr>
          <p:cNvPicPr>
            <a:picLocks noGrp="1" noChangeAspect="1"/>
          </p:cNvPicPr>
          <p:nvPr>
            <p:ph idx="1"/>
          </p:nvPr>
        </p:nvPicPr>
        <p:blipFill>
          <a:blip r:embed="rId2"/>
          <a:stretch>
            <a:fillRect/>
          </a:stretch>
        </p:blipFill>
        <p:spPr>
          <a:xfrm>
            <a:off x="1295403" y="2557993"/>
            <a:ext cx="9601196" cy="3610578"/>
          </a:xfrm>
          <a:prstGeom prst="rect">
            <a:avLst/>
          </a:prstGeom>
        </p:spPr>
      </p:pic>
    </p:spTree>
    <p:extLst>
      <p:ext uri="{BB962C8B-B14F-4D97-AF65-F5344CB8AC3E}">
        <p14:creationId xmlns:p14="http://schemas.microsoft.com/office/powerpoint/2010/main" val="383692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Tables</a:t>
            </a:r>
          </a:p>
        </p:txBody>
      </p:sp>
      <p:pic>
        <p:nvPicPr>
          <p:cNvPr id="6" name="Content Placeholder 5">
            <a:extLst>
              <a:ext uri="{FF2B5EF4-FFF2-40B4-BE49-F238E27FC236}">
                <a16:creationId xmlns:a16="http://schemas.microsoft.com/office/drawing/2014/main" id="{D5A26860-4610-48B7-995F-83E1CE0F97DE}"/>
              </a:ext>
            </a:extLst>
          </p:cNvPr>
          <p:cNvPicPr>
            <a:picLocks noGrp="1" noChangeAspect="1"/>
          </p:cNvPicPr>
          <p:nvPr>
            <p:ph idx="1"/>
          </p:nvPr>
        </p:nvPicPr>
        <p:blipFill>
          <a:blip r:embed="rId2"/>
          <a:stretch>
            <a:fillRect/>
          </a:stretch>
        </p:blipFill>
        <p:spPr>
          <a:xfrm>
            <a:off x="2795781" y="2557463"/>
            <a:ext cx="6600437" cy="3317875"/>
          </a:xfrm>
          <a:prstGeom prst="rect">
            <a:avLst/>
          </a:prstGeom>
        </p:spPr>
      </p:pic>
    </p:spTree>
    <p:extLst>
      <p:ext uri="{BB962C8B-B14F-4D97-AF65-F5344CB8AC3E}">
        <p14:creationId xmlns:p14="http://schemas.microsoft.com/office/powerpoint/2010/main" val="2399772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C195-AC1F-4BC1-A8F4-9694DC076472}"/>
              </a:ext>
            </a:extLst>
          </p:cNvPr>
          <p:cNvSpPr>
            <a:spLocks noGrp="1"/>
          </p:cNvSpPr>
          <p:nvPr>
            <p:ph type="title"/>
          </p:nvPr>
        </p:nvSpPr>
        <p:spPr/>
        <p:txBody>
          <a:bodyPr/>
          <a:lstStyle/>
          <a:p>
            <a:r>
              <a:rPr lang="en-IN" dirty="0"/>
              <a:t>Database Tables</a:t>
            </a:r>
          </a:p>
        </p:txBody>
      </p:sp>
      <p:pic>
        <p:nvPicPr>
          <p:cNvPr id="4" name="Content Placeholder 3">
            <a:extLst>
              <a:ext uri="{FF2B5EF4-FFF2-40B4-BE49-F238E27FC236}">
                <a16:creationId xmlns:a16="http://schemas.microsoft.com/office/drawing/2014/main" id="{286BBF1F-C68E-4682-8FA5-BEF4EBE5C2F7}"/>
              </a:ext>
            </a:extLst>
          </p:cNvPr>
          <p:cNvPicPr>
            <a:picLocks noGrp="1" noChangeAspect="1"/>
          </p:cNvPicPr>
          <p:nvPr>
            <p:ph idx="1"/>
          </p:nvPr>
        </p:nvPicPr>
        <p:blipFill>
          <a:blip r:embed="rId2"/>
          <a:stretch>
            <a:fillRect/>
          </a:stretch>
        </p:blipFill>
        <p:spPr>
          <a:xfrm>
            <a:off x="2786018" y="2685143"/>
            <a:ext cx="6619964" cy="3190195"/>
          </a:xfrm>
          <a:prstGeom prst="rect">
            <a:avLst/>
          </a:prstGeom>
        </p:spPr>
      </p:pic>
    </p:spTree>
    <p:extLst>
      <p:ext uri="{BB962C8B-B14F-4D97-AF65-F5344CB8AC3E}">
        <p14:creationId xmlns:p14="http://schemas.microsoft.com/office/powerpoint/2010/main" val="3897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2575775"/>
            <a:ext cx="9609668" cy="1416676"/>
          </a:xfrm>
        </p:spPr>
        <p:txBody>
          <a:bodyPr/>
          <a:lstStyle/>
          <a:p>
            <a:r>
              <a:rPr lang="en-US" dirty="0"/>
              <a:t>								THANK YOU!</a:t>
            </a:r>
          </a:p>
        </p:txBody>
      </p:sp>
      <p:sp>
        <p:nvSpPr>
          <p:cNvPr id="3" name="Text Placeholder 2"/>
          <p:cNvSpPr>
            <a:spLocks noGrp="1"/>
          </p:cNvSpPr>
          <p:nvPr>
            <p:ph type="body" idx="1"/>
          </p:nvPr>
        </p:nvSpPr>
        <p:spPr/>
        <p:txBody>
          <a:bodyPr/>
          <a:lstStyle/>
          <a:p>
            <a:r>
              <a:rPr lang="en-US" dirty="0"/>
              <a:t>Shivam Saxena</a:t>
            </a:r>
          </a:p>
          <a:p>
            <a:r>
              <a:rPr lang="en-US" dirty="0"/>
              <a:t>(40721102017)</a:t>
            </a:r>
          </a:p>
        </p:txBody>
      </p:sp>
    </p:spTree>
    <p:extLst>
      <p:ext uri="{BB962C8B-B14F-4D97-AF65-F5344CB8AC3E}">
        <p14:creationId xmlns:p14="http://schemas.microsoft.com/office/powerpoint/2010/main" val="387771317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use of this application</a:t>
            </a:r>
          </a:p>
        </p:txBody>
      </p:sp>
      <p:sp>
        <p:nvSpPr>
          <p:cNvPr id="3" name="Content Placeholder 2"/>
          <p:cNvSpPr>
            <a:spLocks noGrp="1"/>
          </p:cNvSpPr>
          <p:nvPr>
            <p:ph idx="1"/>
          </p:nvPr>
        </p:nvSpPr>
        <p:spPr/>
        <p:txBody>
          <a:bodyPr/>
          <a:lstStyle/>
          <a:p>
            <a:r>
              <a:rPr lang="en-US" dirty="0"/>
              <a:t>This application “ATM Banking Management System” is used to  </a:t>
            </a:r>
          </a:p>
          <a:p>
            <a:pPr marL="0" indent="0">
              <a:buNone/>
            </a:pPr>
            <a:r>
              <a:rPr lang="en-US" dirty="0"/>
              <a:t>	1. Easy to operate an ATM</a:t>
            </a:r>
          </a:p>
          <a:p>
            <a:pPr marL="0" indent="0">
              <a:buNone/>
            </a:pPr>
            <a:r>
              <a:rPr lang="en-US" dirty="0"/>
              <a:t>	2. No employee needed to manage an ATM.</a:t>
            </a:r>
          </a:p>
          <a:p>
            <a:pPr marL="0" indent="0">
              <a:buNone/>
            </a:pPr>
            <a:r>
              <a:rPr lang="en-US" dirty="0"/>
              <a:t>	3. Safe and Secure.</a:t>
            </a:r>
          </a:p>
          <a:p>
            <a:pPr marL="0" indent="0">
              <a:buNone/>
            </a:pPr>
            <a:r>
              <a:rPr lang="en-US" dirty="0"/>
              <a:t>	4. Access from anywhere and Real time updates.</a:t>
            </a:r>
          </a:p>
          <a:p>
            <a:pPr marL="0" indent="0">
              <a:buNone/>
            </a:pPr>
            <a:r>
              <a:rPr lang="en-US" dirty="0"/>
              <a:t>	</a:t>
            </a:r>
          </a:p>
        </p:txBody>
      </p:sp>
    </p:spTree>
    <p:extLst>
      <p:ext uri="{BB962C8B-B14F-4D97-AF65-F5344CB8AC3E}">
        <p14:creationId xmlns:p14="http://schemas.microsoft.com/office/powerpoint/2010/main" val="6430526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a:t>
            </a:r>
          </a:p>
        </p:txBody>
      </p:sp>
      <p:sp>
        <p:nvSpPr>
          <p:cNvPr id="3" name="Content Placeholder 2"/>
          <p:cNvSpPr>
            <a:spLocks noGrp="1"/>
          </p:cNvSpPr>
          <p:nvPr>
            <p:ph idx="1"/>
          </p:nvPr>
        </p:nvSpPr>
        <p:spPr/>
        <p:txBody>
          <a:bodyPr>
            <a:normAutofit lnSpcReduction="10000"/>
          </a:bodyPr>
          <a:lstStyle/>
          <a:p>
            <a:r>
              <a:rPr lang="en-US" b="1" dirty="0"/>
              <a:t>Login screen: </a:t>
            </a:r>
            <a:r>
              <a:rPr lang="en-US" dirty="0"/>
              <a:t>Enter account no. and password. If you enter correct password you can proceed further. Press “sign in” to proceed. Press “sign up” if you are not a registered user.  </a:t>
            </a:r>
            <a:endParaRPr lang="en-IN" dirty="0"/>
          </a:p>
          <a:p>
            <a:r>
              <a:rPr lang="en-US" b="1" dirty="0"/>
              <a:t>Registration screen: </a:t>
            </a:r>
            <a:r>
              <a:rPr lang="en-US" dirty="0"/>
              <a:t>To get registered we have to fill and details and if you have a registered account then you can go back to the login screen. </a:t>
            </a:r>
          </a:p>
          <a:p>
            <a:endParaRPr lang="en-IN" dirty="0"/>
          </a:p>
          <a:p>
            <a:r>
              <a:rPr lang="en-US" b="1" dirty="0"/>
              <a:t>Registration screen: </a:t>
            </a:r>
            <a:r>
              <a:rPr lang="en-US" dirty="0"/>
              <a:t>When we fill the details the account number will be auto-generated. </a:t>
            </a:r>
          </a:p>
          <a:p>
            <a:endParaRPr lang="en-US" dirty="0"/>
          </a:p>
        </p:txBody>
      </p:sp>
    </p:spTree>
    <p:extLst>
      <p:ext uri="{BB962C8B-B14F-4D97-AF65-F5344CB8AC3E}">
        <p14:creationId xmlns:p14="http://schemas.microsoft.com/office/powerpoint/2010/main" val="151185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menu</a:t>
            </a:r>
          </a:p>
        </p:txBody>
      </p:sp>
      <p:sp>
        <p:nvSpPr>
          <p:cNvPr id="3" name="Content Placeholder 2"/>
          <p:cNvSpPr>
            <a:spLocks noGrp="1"/>
          </p:cNvSpPr>
          <p:nvPr>
            <p:ph idx="1"/>
          </p:nvPr>
        </p:nvSpPr>
        <p:spPr/>
        <p:txBody>
          <a:bodyPr>
            <a:normAutofit/>
          </a:bodyPr>
          <a:lstStyle/>
          <a:p>
            <a:r>
              <a:rPr lang="en-US" dirty="0"/>
              <a:t>Select any one option from the following:</a:t>
            </a:r>
          </a:p>
          <a:p>
            <a:pPr marL="0" indent="0">
              <a:buNone/>
            </a:pPr>
            <a:r>
              <a:rPr lang="en-US" dirty="0"/>
              <a:t>	1) Cash Withdrawal                                  4) Pin Change</a:t>
            </a:r>
          </a:p>
          <a:p>
            <a:pPr marL="0" indent="0">
              <a:buNone/>
            </a:pPr>
            <a:r>
              <a:rPr lang="en-US" dirty="0"/>
              <a:t>	2) Balance Enquiry                                 5) Cash Deposit</a:t>
            </a:r>
          </a:p>
          <a:p>
            <a:pPr marL="0" indent="0">
              <a:buNone/>
            </a:pPr>
            <a:r>
              <a:rPr lang="en-US" dirty="0"/>
              <a:t>	3) Mini Statement                                   6) Loan Information</a:t>
            </a:r>
          </a:p>
          <a:p>
            <a:pPr marL="0" indent="0">
              <a:buNone/>
            </a:pPr>
            <a:r>
              <a:rPr lang="en-US" dirty="0"/>
              <a:t>                                         </a:t>
            </a:r>
            <a:r>
              <a:rPr lang="en-US" dirty="0">
                <a:sym typeface="Wingdings" panose="05000000000000000000" pitchFamily="2" charset="2"/>
              </a:rPr>
              <a:t>Help</a:t>
            </a:r>
          </a:p>
          <a:p>
            <a:pPr marL="0" indent="0">
              <a:buNone/>
            </a:pPr>
            <a:r>
              <a:rPr lang="en-US" dirty="0"/>
              <a:t>                                         </a:t>
            </a:r>
            <a:r>
              <a:rPr lang="en-US" dirty="0">
                <a:sym typeface="Wingdings" panose="05000000000000000000" pitchFamily="2" charset="2"/>
              </a:rPr>
              <a:t>Cancel</a:t>
            </a:r>
            <a:endParaRPr lang="en-US" dirty="0"/>
          </a:p>
        </p:txBody>
      </p:sp>
    </p:spTree>
    <p:extLst>
      <p:ext uri="{BB962C8B-B14F-4D97-AF65-F5344CB8AC3E}">
        <p14:creationId xmlns:p14="http://schemas.microsoft.com/office/powerpoint/2010/main" val="6334165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Withdrawal and </a:t>
            </a:r>
            <a:r>
              <a:rPr lang="en-US" dirty="0" err="1"/>
              <a:t>Depsit</a:t>
            </a:r>
            <a:endParaRPr lang="en-US" dirty="0"/>
          </a:p>
        </p:txBody>
      </p:sp>
      <p:sp>
        <p:nvSpPr>
          <p:cNvPr id="3" name="Content Placeholder 2"/>
          <p:cNvSpPr>
            <a:spLocks noGrp="1"/>
          </p:cNvSpPr>
          <p:nvPr>
            <p:ph idx="1"/>
          </p:nvPr>
        </p:nvSpPr>
        <p:spPr/>
        <p:txBody>
          <a:bodyPr>
            <a:normAutofit/>
          </a:bodyPr>
          <a:lstStyle/>
          <a:p>
            <a:r>
              <a:rPr lang="en-US" sz="2800" b="1" dirty="0"/>
              <a:t>Cash withdrawal screen: </a:t>
            </a:r>
            <a:r>
              <a:rPr lang="en-US" sz="2800" dirty="0"/>
              <a:t>Enter the amount to withdrawal and press “enter”. If you want to clear the amount withdrawal press “clear” and if you want to go back to the back-screen press “cancel”. </a:t>
            </a:r>
          </a:p>
          <a:p>
            <a:r>
              <a:rPr lang="en-US" sz="2800" b="1" dirty="0"/>
              <a:t>Cash deposit screen: </a:t>
            </a:r>
            <a:r>
              <a:rPr lang="en-US" sz="2800" dirty="0"/>
              <a:t>Enter the amount to be deposit and press “enter”. If you want to clear the amount deposit press “clear” and if you want to go back to the back-screen press “cancel”. </a:t>
            </a:r>
          </a:p>
        </p:txBody>
      </p:sp>
    </p:spTree>
    <p:extLst>
      <p:ext uri="{BB962C8B-B14F-4D97-AF65-F5344CB8AC3E}">
        <p14:creationId xmlns:p14="http://schemas.microsoft.com/office/powerpoint/2010/main" val="1466940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Enquiry and Mini Statement</a:t>
            </a:r>
          </a:p>
        </p:txBody>
      </p:sp>
      <p:sp>
        <p:nvSpPr>
          <p:cNvPr id="3" name="Content Placeholder 2"/>
          <p:cNvSpPr>
            <a:spLocks noGrp="1"/>
          </p:cNvSpPr>
          <p:nvPr>
            <p:ph idx="1"/>
          </p:nvPr>
        </p:nvSpPr>
        <p:spPr>
          <a:xfrm>
            <a:off x="1295401" y="2556932"/>
            <a:ext cx="9601196" cy="3513668"/>
          </a:xfrm>
        </p:spPr>
        <p:txBody>
          <a:bodyPr>
            <a:noAutofit/>
          </a:bodyPr>
          <a:lstStyle/>
          <a:p>
            <a:endParaRPr lang="en-IN" dirty="0"/>
          </a:p>
          <a:p>
            <a:r>
              <a:rPr lang="en-US" b="1" dirty="0"/>
              <a:t>Balance Enquiry screen: </a:t>
            </a:r>
            <a:r>
              <a:rPr lang="en-US" dirty="0"/>
              <a:t>Total balance will be displayed in a dialog box. </a:t>
            </a:r>
          </a:p>
          <a:p>
            <a:endParaRPr lang="en-IN" dirty="0"/>
          </a:p>
          <a:p>
            <a:r>
              <a:rPr lang="en-US" b="1" dirty="0"/>
              <a:t>Mini Statement screen: </a:t>
            </a:r>
            <a:r>
              <a:rPr lang="en-US" dirty="0"/>
              <a:t>In mini statement screen the last transaction will be shown like deposit and withdrawal amount </a:t>
            </a:r>
          </a:p>
          <a:p>
            <a:endParaRPr lang="en-US" sz="2800" dirty="0"/>
          </a:p>
        </p:txBody>
      </p:sp>
    </p:spTree>
    <p:extLst>
      <p:ext uri="{BB962C8B-B14F-4D97-AF65-F5344CB8AC3E}">
        <p14:creationId xmlns:p14="http://schemas.microsoft.com/office/powerpoint/2010/main" val="232572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 Change</a:t>
            </a:r>
          </a:p>
        </p:txBody>
      </p:sp>
      <p:sp>
        <p:nvSpPr>
          <p:cNvPr id="3" name="Content Placeholder 2"/>
          <p:cNvSpPr>
            <a:spLocks noGrp="1"/>
          </p:cNvSpPr>
          <p:nvPr>
            <p:ph idx="1"/>
          </p:nvPr>
        </p:nvSpPr>
        <p:spPr/>
        <p:txBody>
          <a:bodyPr/>
          <a:lstStyle/>
          <a:p>
            <a:endParaRPr lang="en-IN" dirty="0"/>
          </a:p>
          <a:p>
            <a:r>
              <a:rPr lang="en-US" b="1" dirty="0"/>
              <a:t>Pin Change screen: </a:t>
            </a:r>
            <a:r>
              <a:rPr lang="en-US" dirty="0"/>
              <a:t>Enter new pin no. and confirm new pin no. to change the pin. After filling press “enter” to change. If you want to clear the pin entered press “clear”. You can also go back to the transaction menu if you don’t want to change the pin no. </a:t>
            </a:r>
          </a:p>
          <a:p>
            <a:r>
              <a:rPr lang="en-US" dirty="0"/>
              <a:t>A window will pop up to confirm if the pins are matching or not.</a:t>
            </a:r>
          </a:p>
        </p:txBody>
      </p:sp>
    </p:spTree>
    <p:extLst>
      <p:ext uri="{BB962C8B-B14F-4D97-AF65-F5344CB8AC3E}">
        <p14:creationId xmlns:p14="http://schemas.microsoft.com/office/powerpoint/2010/main" val="376057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D8F7-EE87-44C7-94D4-0B532BC8D521}"/>
              </a:ext>
            </a:extLst>
          </p:cNvPr>
          <p:cNvSpPr>
            <a:spLocks noGrp="1"/>
          </p:cNvSpPr>
          <p:nvPr>
            <p:ph type="title"/>
          </p:nvPr>
        </p:nvSpPr>
        <p:spPr/>
        <p:txBody>
          <a:bodyPr/>
          <a:lstStyle/>
          <a:p>
            <a:r>
              <a:rPr lang="en-IN" dirty="0"/>
              <a:t>Loan Information</a:t>
            </a:r>
          </a:p>
        </p:txBody>
      </p:sp>
      <p:sp>
        <p:nvSpPr>
          <p:cNvPr id="3" name="Content Placeholder 2">
            <a:extLst>
              <a:ext uri="{FF2B5EF4-FFF2-40B4-BE49-F238E27FC236}">
                <a16:creationId xmlns:a16="http://schemas.microsoft.com/office/drawing/2014/main" id="{02B3B5E5-0237-496C-BE05-6A6BA1FEEE0A}"/>
              </a:ext>
            </a:extLst>
          </p:cNvPr>
          <p:cNvSpPr>
            <a:spLocks noGrp="1"/>
          </p:cNvSpPr>
          <p:nvPr>
            <p:ph idx="1"/>
          </p:nvPr>
        </p:nvSpPr>
        <p:spPr/>
        <p:txBody>
          <a:bodyPr/>
          <a:lstStyle/>
          <a:p>
            <a:endParaRPr lang="en-IN" dirty="0"/>
          </a:p>
          <a:p>
            <a:r>
              <a:rPr lang="en-IN" dirty="0"/>
              <a:t>Loan Information: If you press “apply” all the necessary details will be displayed i.e. Required documents and Interest rates on each kind of loans.</a:t>
            </a:r>
          </a:p>
          <a:p>
            <a:endParaRPr lang="en-IN" dirty="0"/>
          </a:p>
          <a:p>
            <a:endParaRPr lang="en-IN" dirty="0"/>
          </a:p>
        </p:txBody>
      </p:sp>
    </p:spTree>
    <p:extLst>
      <p:ext uri="{BB962C8B-B14F-4D97-AF65-F5344CB8AC3E}">
        <p14:creationId xmlns:p14="http://schemas.microsoft.com/office/powerpoint/2010/main" val="4251259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786</TotalTime>
  <Words>480</Words>
  <Application>Microsoft Office PowerPoint</Application>
  <PresentationFormat>Widescreen</PresentationFormat>
  <Paragraphs>65</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Garamond</vt:lpstr>
      <vt:lpstr>Organic</vt:lpstr>
      <vt:lpstr>ATM Banking Management System</vt:lpstr>
      <vt:lpstr>Modules</vt:lpstr>
      <vt:lpstr>What is the use of this application</vt:lpstr>
      <vt:lpstr>Login</vt:lpstr>
      <vt:lpstr>Transaction menu</vt:lpstr>
      <vt:lpstr>Cash Withdrawal and Depsit</vt:lpstr>
      <vt:lpstr>Balance Enquiry and Mini Statement</vt:lpstr>
      <vt:lpstr>Pin Change</vt:lpstr>
      <vt:lpstr>Loan Information</vt:lpstr>
      <vt:lpstr>Activity Diagram</vt:lpstr>
      <vt:lpstr>Sequence Diagram</vt:lpstr>
      <vt:lpstr>ER Diagram</vt:lpstr>
      <vt:lpstr>Login</vt:lpstr>
      <vt:lpstr>Registration</vt:lpstr>
      <vt:lpstr>Cash Withdrawal</vt:lpstr>
      <vt:lpstr>Cash Deposit</vt:lpstr>
      <vt:lpstr>PowerPoint Presentation</vt:lpstr>
      <vt:lpstr>Pin Change</vt:lpstr>
      <vt:lpstr>Mini Statement</vt:lpstr>
      <vt:lpstr>Loan Information</vt:lpstr>
      <vt:lpstr>Help Screen</vt:lpstr>
      <vt:lpstr>Database Tables</vt:lpstr>
      <vt:lpstr>Database Tables</vt:lpstr>
      <vt:lpstr>        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Training Project</dc:title>
  <dc:creator>Amrinder Sidhu</dc:creator>
  <cp:lastModifiedBy>Shivam Saxena</cp:lastModifiedBy>
  <cp:revision>27</cp:revision>
  <dcterms:created xsi:type="dcterms:W3CDTF">2019-08-18T17:08:46Z</dcterms:created>
  <dcterms:modified xsi:type="dcterms:W3CDTF">2020-10-01T07:23:38Z</dcterms:modified>
</cp:coreProperties>
</file>